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95" r:id="rId3"/>
    <p:sldId id="412" r:id="rId5"/>
    <p:sldId id="413" r:id="rId6"/>
    <p:sldId id="414" r:id="rId7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2" userDrawn="1">
          <p15:clr>
            <a:srgbClr val="A4A3A4"/>
          </p15:clr>
        </p15:guide>
        <p15:guide id="2" pos="37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EFF"/>
    <a:srgbClr val="003C83"/>
    <a:srgbClr val="FFFFFF"/>
    <a:srgbClr val="FCF8F6"/>
    <a:srgbClr val="385E60"/>
    <a:srgbClr val="2E6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6" autoAdjust="0"/>
    <p:restoredTop sz="94660" autoAdjust="0"/>
  </p:normalViewPr>
  <p:slideViewPr>
    <p:cSldViewPr snapToGrid="0" showGuides="1">
      <p:cViewPr>
        <p:scale>
          <a:sx n="100" d="100"/>
          <a:sy n="100" d="100"/>
        </p:scale>
        <p:origin x="196" y="-12"/>
      </p:cViewPr>
      <p:guideLst>
        <p:guide orient="horz" pos="2252"/>
        <p:guide pos="37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2058" y="-78"/>
      </p:cViewPr>
      <p:guideLst>
        <p:guide orient="horz" pos="3002"/>
        <p:guide pos="2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1924C-2694-43D8-9A96-EC417FCFD49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3EA8E7-69BB-4FB7-A61B-8C028C8BD9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25A27-4A66-4F90-88FA-2255A59B87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79858-D333-4F85-8DF3-AE79225D1AA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zh-CN"/>
              <a:t>37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zh-CN"/>
              <a:t>37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zh-CN"/>
              <a:t>37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altLang="zh-CN"/>
              <a:t>37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pn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jpeg"/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image" Target="../media/image10.jpeg"/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image" Target="../media/image6.jpeg"/><Relationship Id="rId4" Type="http://schemas.openxmlformats.org/officeDocument/2006/relationships/image" Target="../media/image11.jpeg"/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 flipV="1">
            <a:off x="7529454" y="6772905"/>
            <a:ext cx="4682001" cy="128741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6" name="图片 5" descr="yxj_00000"/>
          <p:cNvPicPr>
            <a:picLocks noChangeAspect="1"/>
          </p:cNvPicPr>
          <p:nvPr userDrawn="1"/>
        </p:nvPicPr>
        <p:blipFill>
          <a:blip r:embed="rId2">
            <a:alphaModFix amt="52000"/>
          </a:blip>
          <a:stretch>
            <a:fillRect/>
          </a:stretch>
        </p:blipFill>
        <p:spPr>
          <a:xfrm>
            <a:off x="7771130" y="4274820"/>
            <a:ext cx="4440555" cy="24980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8" name="矩形 7"/>
          <p:cNvSpPr/>
          <p:nvPr userDrawn="1"/>
        </p:nvSpPr>
        <p:spPr>
          <a:xfrm flipV="1">
            <a:off x="7529454" y="6772905"/>
            <a:ext cx="4682001" cy="128741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7" name="图片 6" descr="yxj_00000"/>
          <p:cNvPicPr>
            <a:picLocks noChangeAspect="1"/>
          </p:cNvPicPr>
          <p:nvPr userDrawn="1"/>
        </p:nvPicPr>
        <p:blipFill>
          <a:blip r:embed="rId2">
            <a:alphaModFix amt="52000"/>
          </a:blip>
          <a:stretch>
            <a:fillRect/>
          </a:stretch>
        </p:blipFill>
        <p:spPr>
          <a:xfrm>
            <a:off x="7771130" y="4274820"/>
            <a:ext cx="4440555" cy="24980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F:\张恒宇\医院ppt\素材\医院图\1 (1)_副本.jpg1 (1)_副本"/>
          <p:cNvPicPr>
            <a:picLocks noChangeAspect="1" noChangeArrowheads="1"/>
          </p:cNvPicPr>
          <p:nvPr userDrawn="1"/>
        </p:nvPicPr>
        <p:blipFill>
          <a:blip r:embed="rId2"/>
          <a:srcRect l="18547" t="1752" r="17174" b="10827"/>
          <a:stretch>
            <a:fillRect/>
          </a:stretch>
        </p:blipFill>
        <p:spPr bwMode="auto">
          <a:xfrm>
            <a:off x="887095" y="-8890"/>
            <a:ext cx="6659880" cy="6874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图片 1" descr="0e05c884324e07e5ea7f11a4a96c57e"/>
          <p:cNvPicPr>
            <a:picLocks noChangeAspect="1"/>
          </p:cNvPicPr>
          <p:nvPr userDrawn="1"/>
        </p:nvPicPr>
        <p:blipFill>
          <a:blip r:embed="rId3"/>
          <a:srcRect l="17036" r="16896"/>
          <a:stretch>
            <a:fillRect/>
          </a:stretch>
        </p:blipFill>
        <p:spPr>
          <a:xfrm>
            <a:off x="247015" y="-9525"/>
            <a:ext cx="8054975" cy="6875145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7345179" y="0"/>
            <a:ext cx="4846819" cy="6858000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997585" cy="6858000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grpSp>
        <p:nvGrpSpPr>
          <p:cNvPr id="9" name="组合 32"/>
          <p:cNvGrpSpPr/>
          <p:nvPr userDrawn="1"/>
        </p:nvGrpSpPr>
        <p:grpSpPr>
          <a:xfrm>
            <a:off x="247160" y="1034323"/>
            <a:ext cx="505460" cy="5081716"/>
            <a:chOff x="368703" y="417389"/>
            <a:chExt cx="505460" cy="5081716"/>
          </a:xfrm>
        </p:grpSpPr>
        <p:sp>
          <p:nvSpPr>
            <p:cNvPr id="10" name="文本框 33"/>
            <p:cNvSpPr txBox="1"/>
            <p:nvPr/>
          </p:nvSpPr>
          <p:spPr>
            <a:xfrm>
              <a:off x="368703" y="417389"/>
              <a:ext cx="505460" cy="4601980"/>
            </a:xfrm>
            <a:prstGeom prst="rect">
              <a:avLst/>
            </a:prstGeom>
            <a:noFill/>
          </p:spPr>
          <p:txBody>
            <a:bodyPr vert="eaVert" wrap="square">
              <a:spAutoFit/>
            </a:bodyPr>
            <a:lstStyle/>
            <a:p>
              <a:r>
                <a:rPr lang="en-US" sz="2100" dirty="0">
                  <a:solidFill>
                    <a:schemeClr val="bg1"/>
                  </a:solidFill>
                  <a:latin typeface="方正粗黑宋简体" panose="02000000000000000000" pitchFamily="2" charset="-122"/>
                  <a:ea typeface="方正粗黑宋简体" panose="02000000000000000000" pitchFamily="2" charset="-122"/>
                  <a:cs typeface="字魂105号-简雅黑" panose="00000500000000000000" pitchFamily="2" charset="-122"/>
                </a:rPr>
                <a:t>      </a:t>
              </a:r>
              <a:r>
                <a:rPr sz="2100" dirty="0">
                  <a:solidFill>
                    <a:schemeClr val="bg1"/>
                  </a:solidFill>
                  <a:latin typeface="方正粗黑宋简体" panose="02000000000000000000" pitchFamily="2" charset="-122"/>
                  <a:ea typeface="方正粗黑宋简体" panose="02000000000000000000" pitchFamily="2" charset="-122"/>
                  <a:cs typeface="字魂105号-简雅黑" panose="00000500000000000000" pitchFamily="2" charset="-122"/>
                </a:rPr>
                <a:t>Taiyuan Central Hospital</a:t>
              </a:r>
              <a:endParaRPr sz="2100" dirty="0">
                <a:solidFill>
                  <a:schemeClr val="bg1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  <a:cs typeface="字魂105号-简雅黑" panose="00000500000000000000" pitchFamily="2" charset="-122"/>
              </a:endParaRPr>
            </a:p>
          </p:txBody>
        </p:sp>
        <p:cxnSp>
          <p:nvCxnSpPr>
            <p:cNvPr id="11" name="直接连接符 33"/>
            <p:cNvCxnSpPr/>
            <p:nvPr/>
          </p:nvCxnSpPr>
          <p:spPr>
            <a:xfrm>
              <a:off x="591504" y="4702376"/>
              <a:ext cx="0" cy="796729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图片 11" descr="F:\张恒宇\医院ppt\白色.png白色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>
          <a:xfrm>
            <a:off x="10119379" y="214661"/>
            <a:ext cx="1940485" cy="3054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6836194" y="6780865"/>
            <a:ext cx="5381839" cy="97126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0" y="1239655"/>
            <a:ext cx="766614" cy="3436705"/>
          </a:xfrm>
          <a:prstGeom prst="rect">
            <a:avLst/>
          </a:prstGeom>
          <a:solidFill>
            <a:srgbClr val="9A0001"/>
          </a:soli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字魂105号-简雅黑" panose="00000500000000000000" pitchFamily="2" charset="-122"/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10254830" y="4962163"/>
            <a:ext cx="1528321" cy="302448"/>
            <a:chOff x="5796136" y="4189567"/>
            <a:chExt cx="1146539" cy="226895"/>
          </a:xfrm>
          <a:solidFill>
            <a:srgbClr val="9A0001"/>
          </a:solidFill>
          <a:effectLst/>
        </p:grpSpPr>
        <p:sp>
          <p:nvSpPr>
            <p:cNvPr id="9" name="流程图: 数据 9"/>
            <p:cNvSpPr/>
            <p:nvPr/>
          </p:nvSpPr>
          <p:spPr>
            <a:xfrm>
              <a:off x="579613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0" name="流程图: 数据 9"/>
            <p:cNvSpPr/>
            <p:nvPr/>
          </p:nvSpPr>
          <p:spPr>
            <a:xfrm>
              <a:off x="593750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1" name="流程图: 数据 9"/>
            <p:cNvSpPr/>
            <p:nvPr/>
          </p:nvSpPr>
          <p:spPr>
            <a:xfrm>
              <a:off x="607887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2" name="流程图: 数据 9"/>
            <p:cNvSpPr/>
            <p:nvPr/>
          </p:nvSpPr>
          <p:spPr>
            <a:xfrm>
              <a:off x="622024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 dirty="0">
                <a:solidFill>
                  <a:prstClr val="white"/>
                </a:solidFill>
              </a:endParaRPr>
            </a:p>
          </p:txBody>
        </p:sp>
        <p:sp>
          <p:nvSpPr>
            <p:cNvPr id="13" name="流程图: 数据 9"/>
            <p:cNvSpPr/>
            <p:nvPr/>
          </p:nvSpPr>
          <p:spPr>
            <a:xfrm>
              <a:off x="636161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4" name="流程图: 数据 9"/>
            <p:cNvSpPr/>
            <p:nvPr/>
          </p:nvSpPr>
          <p:spPr>
            <a:xfrm>
              <a:off x="650298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5" name="流程图: 数据 9"/>
            <p:cNvSpPr/>
            <p:nvPr/>
          </p:nvSpPr>
          <p:spPr>
            <a:xfrm>
              <a:off x="664435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6" name="流程图: 数据 9"/>
            <p:cNvSpPr/>
            <p:nvPr/>
          </p:nvSpPr>
          <p:spPr>
            <a:xfrm>
              <a:off x="6785729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</p:grpSp>
      <p:cxnSp>
        <p:nvCxnSpPr>
          <p:cNvPr id="17" name="直接连接符 92"/>
          <p:cNvCxnSpPr/>
          <p:nvPr userDrawn="1"/>
        </p:nvCxnSpPr>
        <p:spPr>
          <a:xfrm>
            <a:off x="5313328" y="5113387"/>
            <a:ext cx="4726249" cy="0"/>
          </a:xfrm>
          <a:prstGeom prst="line">
            <a:avLst/>
          </a:prstGeom>
          <a:ln w="38100">
            <a:solidFill>
              <a:srgbClr val="9A000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图片 21" descr="0e05c884324e07e5ea7f11a4a96c57e"/>
          <p:cNvPicPr>
            <a:picLocks noChangeAspect="1"/>
          </p:cNvPicPr>
          <p:nvPr userDrawn="1"/>
        </p:nvPicPr>
        <p:blipFill>
          <a:blip r:embed="rId2"/>
          <a:srcRect l="1717" t="13744" r="-34" b="10282"/>
          <a:stretch>
            <a:fillRect/>
          </a:stretch>
        </p:blipFill>
        <p:spPr>
          <a:xfrm>
            <a:off x="961390" y="1238250"/>
            <a:ext cx="11233150" cy="3427730"/>
          </a:xfrm>
          <a:prstGeom prst="rect">
            <a:avLst/>
          </a:prstGeom>
        </p:spPr>
      </p:pic>
      <p:grpSp>
        <p:nvGrpSpPr>
          <p:cNvPr id="18" name="组合 17"/>
          <p:cNvGrpSpPr/>
          <p:nvPr userDrawn="1"/>
        </p:nvGrpSpPr>
        <p:grpSpPr>
          <a:xfrm>
            <a:off x="3413933" y="536796"/>
            <a:ext cx="1130656" cy="197719"/>
            <a:chOff x="2551974" y="630077"/>
            <a:chExt cx="697715" cy="122010"/>
          </a:xfrm>
        </p:grpSpPr>
        <p:sp>
          <p:nvSpPr>
            <p:cNvPr id="19" name="椭圆 18"/>
            <p:cNvSpPr/>
            <p:nvPr/>
          </p:nvSpPr>
          <p:spPr>
            <a:xfrm>
              <a:off x="2551974" y="630077"/>
              <a:ext cx="122010" cy="122010"/>
            </a:xfrm>
            <a:prstGeom prst="ellipse">
              <a:avLst/>
            </a:prstGeom>
            <a:solidFill>
              <a:srgbClr val="9A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20" name="椭圆 19"/>
            <p:cNvSpPr/>
            <p:nvPr/>
          </p:nvSpPr>
          <p:spPr>
            <a:xfrm>
              <a:off x="2839826" y="630077"/>
              <a:ext cx="122010" cy="122010"/>
            </a:xfrm>
            <a:prstGeom prst="ellipse">
              <a:avLst/>
            </a:prstGeom>
            <a:solidFill>
              <a:srgbClr val="9A0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21" name="椭圆 20"/>
            <p:cNvSpPr/>
            <p:nvPr/>
          </p:nvSpPr>
          <p:spPr>
            <a:xfrm>
              <a:off x="3127679" y="630077"/>
              <a:ext cx="122010" cy="122010"/>
            </a:xfrm>
            <a:prstGeom prst="ellipse">
              <a:avLst/>
            </a:prstGeom>
            <a:solidFill>
              <a:srgbClr val="9A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2" name="object 4"/>
          <p:cNvSpPr/>
          <p:nvPr userDrawn="1"/>
        </p:nvSpPr>
        <p:spPr>
          <a:xfrm>
            <a:off x="497625" y="372061"/>
            <a:ext cx="2441502" cy="439981"/>
          </a:xfrm>
          <a:prstGeom prst="rect">
            <a:avLst/>
          </a:prstGeom>
          <a:blipFill rotWithShape="1"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矩形 3"/>
          <p:cNvSpPr/>
          <p:nvPr userDrawn="1"/>
        </p:nvSpPr>
        <p:spPr>
          <a:xfrm>
            <a:off x="961390" y="1242695"/>
            <a:ext cx="11213465" cy="3439795"/>
          </a:xfrm>
          <a:prstGeom prst="rect">
            <a:avLst/>
          </a:prstGeom>
          <a:solidFill>
            <a:srgbClr val="9A0001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0" y="1239655"/>
            <a:ext cx="766614" cy="3436705"/>
          </a:xfrm>
          <a:prstGeom prst="rect">
            <a:avLst/>
          </a:prstGeom>
          <a:solidFill>
            <a:srgbClr val="9A0001"/>
          </a:soli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字魂105号-简雅黑" panose="00000500000000000000" pitchFamily="2" charset="-122"/>
            </a:endParaRPr>
          </a:p>
        </p:txBody>
      </p:sp>
      <p:grpSp>
        <p:nvGrpSpPr>
          <p:cNvPr id="7" name="组合 6"/>
          <p:cNvGrpSpPr/>
          <p:nvPr userDrawn="1"/>
        </p:nvGrpSpPr>
        <p:grpSpPr>
          <a:xfrm>
            <a:off x="10254830" y="4962163"/>
            <a:ext cx="1528321" cy="302448"/>
            <a:chOff x="5796136" y="4189567"/>
            <a:chExt cx="1146539" cy="226895"/>
          </a:xfrm>
          <a:solidFill>
            <a:srgbClr val="9A0001"/>
          </a:solidFill>
          <a:effectLst/>
        </p:grpSpPr>
        <p:sp>
          <p:nvSpPr>
            <p:cNvPr id="8" name="流程图: 数据 9"/>
            <p:cNvSpPr/>
            <p:nvPr/>
          </p:nvSpPr>
          <p:spPr>
            <a:xfrm>
              <a:off x="579613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9" name="流程图: 数据 9"/>
            <p:cNvSpPr/>
            <p:nvPr/>
          </p:nvSpPr>
          <p:spPr>
            <a:xfrm>
              <a:off x="593750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0" name="流程图: 数据 9"/>
            <p:cNvSpPr/>
            <p:nvPr/>
          </p:nvSpPr>
          <p:spPr>
            <a:xfrm>
              <a:off x="607887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1" name="流程图: 数据 9"/>
            <p:cNvSpPr/>
            <p:nvPr/>
          </p:nvSpPr>
          <p:spPr>
            <a:xfrm>
              <a:off x="622024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2" name="流程图: 数据 9"/>
            <p:cNvSpPr/>
            <p:nvPr/>
          </p:nvSpPr>
          <p:spPr>
            <a:xfrm>
              <a:off x="636161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3" name="流程图: 数据 9"/>
            <p:cNvSpPr/>
            <p:nvPr/>
          </p:nvSpPr>
          <p:spPr>
            <a:xfrm>
              <a:off x="650298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4" name="流程图: 数据 9"/>
            <p:cNvSpPr/>
            <p:nvPr/>
          </p:nvSpPr>
          <p:spPr>
            <a:xfrm>
              <a:off x="664435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5" name="流程图: 数据 9"/>
            <p:cNvSpPr/>
            <p:nvPr/>
          </p:nvSpPr>
          <p:spPr>
            <a:xfrm>
              <a:off x="6785729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</p:grpSp>
      <p:cxnSp>
        <p:nvCxnSpPr>
          <p:cNvPr id="16" name="直接连接符 92"/>
          <p:cNvCxnSpPr/>
          <p:nvPr userDrawn="1"/>
        </p:nvCxnSpPr>
        <p:spPr>
          <a:xfrm>
            <a:off x="5313328" y="5113387"/>
            <a:ext cx="4726249" cy="0"/>
          </a:xfrm>
          <a:prstGeom prst="line">
            <a:avLst/>
          </a:prstGeom>
          <a:ln w="38100">
            <a:solidFill>
              <a:srgbClr val="9A000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 userDrawn="1"/>
        </p:nvSpPr>
        <p:spPr>
          <a:xfrm flipV="1">
            <a:off x="7529454" y="6772905"/>
            <a:ext cx="4682001" cy="128741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8" name="组合 17"/>
          <p:cNvGrpSpPr/>
          <p:nvPr userDrawn="1"/>
        </p:nvGrpSpPr>
        <p:grpSpPr>
          <a:xfrm>
            <a:off x="3413933" y="536796"/>
            <a:ext cx="1130656" cy="197719"/>
            <a:chOff x="2551974" y="630077"/>
            <a:chExt cx="697715" cy="122010"/>
          </a:xfrm>
        </p:grpSpPr>
        <p:sp>
          <p:nvSpPr>
            <p:cNvPr id="19" name="椭圆 18"/>
            <p:cNvSpPr/>
            <p:nvPr/>
          </p:nvSpPr>
          <p:spPr>
            <a:xfrm>
              <a:off x="2551974" y="630077"/>
              <a:ext cx="122010" cy="122010"/>
            </a:xfrm>
            <a:prstGeom prst="ellipse">
              <a:avLst/>
            </a:prstGeom>
            <a:solidFill>
              <a:srgbClr val="9A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20" name="椭圆 19"/>
            <p:cNvSpPr/>
            <p:nvPr/>
          </p:nvSpPr>
          <p:spPr>
            <a:xfrm>
              <a:off x="2839826" y="630077"/>
              <a:ext cx="122010" cy="122010"/>
            </a:xfrm>
            <a:prstGeom prst="ellipse">
              <a:avLst/>
            </a:prstGeom>
            <a:solidFill>
              <a:srgbClr val="9A0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21" name="椭圆 20"/>
            <p:cNvSpPr/>
            <p:nvPr/>
          </p:nvSpPr>
          <p:spPr>
            <a:xfrm>
              <a:off x="3127679" y="630077"/>
              <a:ext cx="122010" cy="122010"/>
            </a:xfrm>
            <a:prstGeom prst="ellipse">
              <a:avLst/>
            </a:prstGeom>
            <a:solidFill>
              <a:srgbClr val="9A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2" name="object 4"/>
          <p:cNvSpPr/>
          <p:nvPr userDrawn="1"/>
        </p:nvSpPr>
        <p:spPr>
          <a:xfrm>
            <a:off x="558585" y="365076"/>
            <a:ext cx="2441502" cy="43998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pic>
        <p:nvPicPr>
          <p:cNvPr id="3" name="图片 2" descr="ccc3451680dd9b9eafda435763c23d0"/>
          <p:cNvPicPr>
            <a:picLocks noChangeAspect="1"/>
          </p:cNvPicPr>
          <p:nvPr userDrawn="1"/>
        </p:nvPicPr>
        <p:blipFill>
          <a:blip r:embed="rId3"/>
          <a:srcRect t="16666" r="7984" b="3201"/>
          <a:stretch>
            <a:fillRect/>
          </a:stretch>
        </p:blipFill>
        <p:spPr>
          <a:xfrm>
            <a:off x="996315" y="1239520"/>
            <a:ext cx="11195685" cy="3444240"/>
          </a:xfrm>
          <a:prstGeom prst="rect">
            <a:avLst/>
          </a:prstGeom>
        </p:spPr>
      </p:pic>
      <p:pic>
        <p:nvPicPr>
          <p:cNvPr id="23" name="图片 22" descr="0e05c884324e07e5ea7f11a4a96c57e"/>
          <p:cNvPicPr>
            <a:picLocks noChangeAspect="1"/>
          </p:cNvPicPr>
          <p:nvPr userDrawn="1"/>
        </p:nvPicPr>
        <p:blipFill>
          <a:blip r:embed="rId4"/>
          <a:srcRect l="1717" t="13744" r="-34" b="10282"/>
          <a:stretch>
            <a:fillRect/>
          </a:stretch>
        </p:blipFill>
        <p:spPr>
          <a:xfrm>
            <a:off x="961390" y="1238250"/>
            <a:ext cx="11233150" cy="342773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962025" y="1239520"/>
            <a:ext cx="11238230" cy="3439795"/>
          </a:xfrm>
          <a:prstGeom prst="rect">
            <a:avLst/>
          </a:prstGeom>
          <a:solidFill>
            <a:srgbClr val="9A0001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462703"/>
            <a:ext cx="794456" cy="738664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0" name="组合 9"/>
          <p:cNvGrpSpPr/>
          <p:nvPr userDrawn="1"/>
        </p:nvGrpSpPr>
        <p:grpSpPr>
          <a:xfrm flipH="1">
            <a:off x="9287091" y="1937338"/>
            <a:ext cx="2908896" cy="2867714"/>
            <a:chOff x="-3640" y="1134117"/>
            <a:chExt cx="2910329" cy="2825625"/>
          </a:xfrm>
        </p:grpSpPr>
        <p:sp>
          <p:nvSpPr>
            <p:cNvPr id="11" name="2"/>
            <p:cNvSpPr/>
            <p:nvPr/>
          </p:nvSpPr>
          <p:spPr>
            <a:xfrm>
              <a:off x="-3640" y="1134117"/>
              <a:ext cx="2683564" cy="2825625"/>
            </a:xfrm>
            <a:prstGeom prst="rect">
              <a:avLst/>
            </a:prstGeom>
            <a:solidFill>
              <a:srgbClr val="9A0001"/>
            </a:solidFill>
            <a:ln>
              <a:noFill/>
            </a:ln>
            <a:effectLst>
              <a:outerShdw blurRad="317500" sx="1000" sy="1000" rotWithShape="0">
                <a:prstClr val="black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dirty="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" name="1"/>
            <p:cNvSpPr/>
            <p:nvPr/>
          </p:nvSpPr>
          <p:spPr>
            <a:xfrm rot="5400000">
              <a:off x="2469414" y="2416896"/>
              <a:ext cx="614483" cy="260066"/>
            </a:xfrm>
            <a:prstGeom prst="triangle">
              <a:avLst/>
            </a:prstGeom>
            <a:solidFill>
              <a:srgbClr val="9A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3" name="矩形 12"/>
          <p:cNvSpPr/>
          <p:nvPr userDrawn="1"/>
        </p:nvSpPr>
        <p:spPr>
          <a:xfrm flipV="1">
            <a:off x="7529454" y="6772905"/>
            <a:ext cx="4682001" cy="128741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" name="object 4"/>
          <p:cNvSpPr/>
          <p:nvPr userDrawn="1"/>
        </p:nvSpPr>
        <p:spPr>
          <a:xfrm>
            <a:off x="9392070" y="462866"/>
            <a:ext cx="2441502" cy="43998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pic>
        <p:nvPicPr>
          <p:cNvPr id="3" name="图片 2" descr="1 (5)3"/>
          <p:cNvPicPr>
            <a:picLocks noChangeAspect="1"/>
          </p:cNvPicPr>
          <p:nvPr userDrawn="1"/>
        </p:nvPicPr>
        <p:blipFill>
          <a:blip r:embed="rId3"/>
          <a:srcRect t="37312" b="5493"/>
          <a:stretch>
            <a:fillRect/>
          </a:stretch>
        </p:blipFill>
        <p:spPr>
          <a:xfrm>
            <a:off x="8255" y="1937385"/>
            <a:ext cx="9514205" cy="2868295"/>
          </a:xfrm>
          <a:prstGeom prst="rect">
            <a:avLst/>
          </a:prstGeom>
        </p:spPr>
      </p:pic>
      <p:pic>
        <p:nvPicPr>
          <p:cNvPr id="5" name="图片 4" descr="ccc3451680dd9b9eafda435763c23d0"/>
          <p:cNvPicPr>
            <a:picLocks noChangeAspect="1"/>
          </p:cNvPicPr>
          <p:nvPr userDrawn="1"/>
        </p:nvPicPr>
        <p:blipFill>
          <a:blip r:embed="rId4"/>
          <a:srcRect t="16666" r="10297" b="3201"/>
          <a:stretch>
            <a:fillRect/>
          </a:stretch>
        </p:blipFill>
        <p:spPr>
          <a:xfrm>
            <a:off x="8255" y="1934210"/>
            <a:ext cx="9538335" cy="287147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8256" y="1934163"/>
            <a:ext cx="9513744" cy="2867714"/>
          </a:xfrm>
          <a:prstGeom prst="rect">
            <a:avLst/>
          </a:prstGeom>
          <a:solidFill>
            <a:srgbClr val="9A0001">
              <a:alpha val="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0" y="1239655"/>
            <a:ext cx="766614" cy="3436705"/>
          </a:xfrm>
          <a:prstGeom prst="rect">
            <a:avLst/>
          </a:prstGeom>
          <a:solidFill>
            <a:srgbClr val="9A0001"/>
          </a:soli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字魂105号-简雅黑" panose="00000500000000000000" pitchFamily="2" charset="-122"/>
            </a:endParaRPr>
          </a:p>
        </p:txBody>
      </p:sp>
      <p:grpSp>
        <p:nvGrpSpPr>
          <p:cNvPr id="7" name="组合 6"/>
          <p:cNvGrpSpPr/>
          <p:nvPr userDrawn="1"/>
        </p:nvGrpSpPr>
        <p:grpSpPr>
          <a:xfrm>
            <a:off x="10254830" y="4962163"/>
            <a:ext cx="1528321" cy="302448"/>
            <a:chOff x="5796136" y="4189567"/>
            <a:chExt cx="1146539" cy="226895"/>
          </a:xfrm>
          <a:solidFill>
            <a:srgbClr val="9A0001"/>
          </a:solidFill>
          <a:effectLst/>
        </p:grpSpPr>
        <p:sp>
          <p:nvSpPr>
            <p:cNvPr id="8" name="流程图: 数据 9"/>
            <p:cNvSpPr/>
            <p:nvPr/>
          </p:nvSpPr>
          <p:spPr>
            <a:xfrm>
              <a:off x="579613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9" name="流程图: 数据 9"/>
            <p:cNvSpPr/>
            <p:nvPr/>
          </p:nvSpPr>
          <p:spPr>
            <a:xfrm>
              <a:off x="593750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0" name="流程图: 数据 9"/>
            <p:cNvSpPr/>
            <p:nvPr/>
          </p:nvSpPr>
          <p:spPr>
            <a:xfrm>
              <a:off x="607887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1" name="流程图: 数据 9"/>
            <p:cNvSpPr/>
            <p:nvPr/>
          </p:nvSpPr>
          <p:spPr>
            <a:xfrm>
              <a:off x="622024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2" name="流程图: 数据 9"/>
            <p:cNvSpPr/>
            <p:nvPr/>
          </p:nvSpPr>
          <p:spPr>
            <a:xfrm>
              <a:off x="636161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3" name="流程图: 数据 9"/>
            <p:cNvSpPr/>
            <p:nvPr/>
          </p:nvSpPr>
          <p:spPr>
            <a:xfrm>
              <a:off x="650298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4" name="流程图: 数据 9"/>
            <p:cNvSpPr/>
            <p:nvPr/>
          </p:nvSpPr>
          <p:spPr>
            <a:xfrm>
              <a:off x="6644356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  <p:sp>
          <p:nvSpPr>
            <p:cNvPr id="15" name="流程图: 数据 9"/>
            <p:cNvSpPr/>
            <p:nvPr/>
          </p:nvSpPr>
          <p:spPr>
            <a:xfrm>
              <a:off x="6785729" y="4189567"/>
              <a:ext cx="156946" cy="226895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-1" fmla="*/ 0 w 18208"/>
                <a:gd name="connsiteY0-2" fmla="*/ 10042 h 10042"/>
                <a:gd name="connsiteX1-3" fmla="*/ 2000 w 18208"/>
                <a:gd name="connsiteY1-4" fmla="*/ 42 h 10042"/>
                <a:gd name="connsiteX2-5" fmla="*/ 18208 w 18208"/>
                <a:gd name="connsiteY2-6" fmla="*/ 0 h 10042"/>
                <a:gd name="connsiteX3-7" fmla="*/ 8000 w 18208"/>
                <a:gd name="connsiteY3-8" fmla="*/ 10042 h 10042"/>
                <a:gd name="connsiteX4-9" fmla="*/ 0 w 18208"/>
                <a:gd name="connsiteY4-10" fmla="*/ 10042 h 10042"/>
                <a:gd name="connsiteX0-11" fmla="*/ 0 w 18208"/>
                <a:gd name="connsiteY0-12" fmla="*/ 10042 h 10042"/>
                <a:gd name="connsiteX1-13" fmla="*/ 10498 w 18208"/>
                <a:gd name="connsiteY1-14" fmla="*/ 126 h 10042"/>
                <a:gd name="connsiteX2-15" fmla="*/ 18208 w 18208"/>
                <a:gd name="connsiteY2-16" fmla="*/ 0 h 10042"/>
                <a:gd name="connsiteX3-17" fmla="*/ 8000 w 18208"/>
                <a:gd name="connsiteY3-18" fmla="*/ 10042 h 10042"/>
                <a:gd name="connsiteX4-19" fmla="*/ 0 w 18208"/>
                <a:gd name="connsiteY4-20" fmla="*/ 10042 h 1004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8208" h="10042">
                  <a:moveTo>
                    <a:pt x="0" y="10042"/>
                  </a:moveTo>
                  <a:lnTo>
                    <a:pt x="10498" y="126"/>
                  </a:lnTo>
                  <a:lnTo>
                    <a:pt x="18208" y="0"/>
                  </a:lnTo>
                  <a:lnTo>
                    <a:pt x="8000" y="10042"/>
                  </a:lnTo>
                  <a:lnTo>
                    <a:pt x="0" y="10042"/>
                  </a:lnTo>
                  <a:close/>
                </a:path>
              </a:pathLst>
            </a:custGeom>
            <a:grpFill/>
            <a:ln>
              <a:solidFill>
                <a:srgbClr val="9A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565"/>
              <a:endParaRPr lang="zh-CN" altLang="en-US" sz="2400">
                <a:solidFill>
                  <a:prstClr val="white"/>
                </a:solidFill>
              </a:endParaRPr>
            </a:p>
          </p:txBody>
        </p:sp>
      </p:grpSp>
      <p:cxnSp>
        <p:nvCxnSpPr>
          <p:cNvPr id="16" name="直接连接符 92"/>
          <p:cNvCxnSpPr/>
          <p:nvPr userDrawn="1"/>
        </p:nvCxnSpPr>
        <p:spPr>
          <a:xfrm>
            <a:off x="5313328" y="5113387"/>
            <a:ext cx="4726249" cy="0"/>
          </a:xfrm>
          <a:prstGeom prst="line">
            <a:avLst/>
          </a:prstGeom>
          <a:ln w="38100">
            <a:solidFill>
              <a:srgbClr val="9A000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 userDrawn="1"/>
        </p:nvSpPr>
        <p:spPr>
          <a:xfrm flipV="1">
            <a:off x="7529454" y="6772905"/>
            <a:ext cx="4682001" cy="128741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8" name="组合 17"/>
          <p:cNvGrpSpPr/>
          <p:nvPr userDrawn="1"/>
        </p:nvGrpSpPr>
        <p:grpSpPr>
          <a:xfrm>
            <a:off x="3271604" y="522296"/>
            <a:ext cx="1130656" cy="197719"/>
            <a:chOff x="2551974" y="630077"/>
            <a:chExt cx="697715" cy="122010"/>
          </a:xfrm>
        </p:grpSpPr>
        <p:sp>
          <p:nvSpPr>
            <p:cNvPr id="19" name="椭圆 18"/>
            <p:cNvSpPr/>
            <p:nvPr/>
          </p:nvSpPr>
          <p:spPr>
            <a:xfrm>
              <a:off x="2551974" y="630077"/>
              <a:ext cx="122010" cy="122010"/>
            </a:xfrm>
            <a:prstGeom prst="ellipse">
              <a:avLst/>
            </a:prstGeom>
            <a:solidFill>
              <a:srgbClr val="9A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20" name="椭圆 19"/>
            <p:cNvSpPr/>
            <p:nvPr/>
          </p:nvSpPr>
          <p:spPr>
            <a:xfrm>
              <a:off x="2839826" y="630077"/>
              <a:ext cx="122010" cy="122010"/>
            </a:xfrm>
            <a:prstGeom prst="ellipse">
              <a:avLst/>
            </a:prstGeom>
            <a:solidFill>
              <a:srgbClr val="9A0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  <p:sp>
          <p:nvSpPr>
            <p:cNvPr id="21" name="椭圆 20"/>
            <p:cNvSpPr/>
            <p:nvPr/>
          </p:nvSpPr>
          <p:spPr>
            <a:xfrm>
              <a:off x="3127679" y="630077"/>
              <a:ext cx="122010" cy="122010"/>
            </a:xfrm>
            <a:prstGeom prst="ellipse">
              <a:avLst/>
            </a:prstGeom>
            <a:solidFill>
              <a:srgbClr val="9A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/>
            </a:p>
          </p:txBody>
        </p:sp>
      </p:grpSp>
      <p:sp>
        <p:nvSpPr>
          <p:cNvPr id="2" name="object 4"/>
          <p:cNvSpPr/>
          <p:nvPr userDrawn="1"/>
        </p:nvSpPr>
        <p:spPr>
          <a:xfrm>
            <a:off x="561125" y="401271"/>
            <a:ext cx="2441502" cy="43998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pic>
        <p:nvPicPr>
          <p:cNvPr id="3" name="图片 2" descr="ccc3451680dd9b9eafda435763c23d0"/>
          <p:cNvPicPr>
            <a:picLocks noChangeAspect="1"/>
          </p:cNvPicPr>
          <p:nvPr userDrawn="1"/>
        </p:nvPicPr>
        <p:blipFill>
          <a:blip r:embed="rId3"/>
          <a:srcRect t="16666" r="7984" b="3201"/>
          <a:stretch>
            <a:fillRect/>
          </a:stretch>
        </p:blipFill>
        <p:spPr>
          <a:xfrm>
            <a:off x="996315" y="1239520"/>
            <a:ext cx="11195685" cy="3444240"/>
          </a:xfrm>
          <a:prstGeom prst="rect">
            <a:avLst/>
          </a:prstGeom>
        </p:spPr>
      </p:pic>
      <p:pic>
        <p:nvPicPr>
          <p:cNvPr id="22" name="图片 21" descr="0e05c884324e07e5ea7f11a4a96c57e"/>
          <p:cNvPicPr>
            <a:picLocks noChangeAspect="1"/>
          </p:cNvPicPr>
          <p:nvPr userDrawn="1"/>
        </p:nvPicPr>
        <p:blipFill>
          <a:blip r:embed="rId4"/>
          <a:srcRect l="6484" t="20624" r="5839" b="16434"/>
          <a:stretch>
            <a:fillRect/>
          </a:stretch>
        </p:blipFill>
        <p:spPr>
          <a:xfrm>
            <a:off x="1004570" y="1239520"/>
            <a:ext cx="11187430" cy="3441065"/>
          </a:xfrm>
          <a:prstGeom prst="rect">
            <a:avLst/>
          </a:prstGeom>
        </p:spPr>
      </p:pic>
      <p:pic>
        <p:nvPicPr>
          <p:cNvPr id="23" name="图片 22" descr="0e05c884324e07e5ea7f11a4a96c57e"/>
          <p:cNvPicPr>
            <a:picLocks noChangeAspect="1"/>
          </p:cNvPicPr>
          <p:nvPr userDrawn="1"/>
        </p:nvPicPr>
        <p:blipFill>
          <a:blip r:embed="rId5"/>
          <a:srcRect l="1717" t="13744" r="-34" b="10282"/>
          <a:stretch>
            <a:fillRect/>
          </a:stretch>
        </p:blipFill>
        <p:spPr>
          <a:xfrm>
            <a:off x="961390" y="1238250"/>
            <a:ext cx="11233150" cy="342773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998220" y="1257300"/>
            <a:ext cx="11213465" cy="3439795"/>
          </a:xfrm>
          <a:prstGeom prst="rect">
            <a:avLst/>
          </a:prstGeom>
          <a:solidFill>
            <a:srgbClr val="9A0001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28bc2e19c741dc9936d7b9e3d3c9f14"/>
          <p:cNvPicPr>
            <a:picLocks noChangeAspect="1"/>
          </p:cNvPicPr>
          <p:nvPr userDrawn="1"/>
        </p:nvPicPr>
        <p:blipFill>
          <a:blip r:embed="rId2"/>
          <a:srcRect t="19398" b="23194"/>
          <a:stretch>
            <a:fillRect/>
          </a:stretch>
        </p:blipFill>
        <p:spPr>
          <a:xfrm>
            <a:off x="0" y="755015"/>
            <a:ext cx="12192000" cy="3937000"/>
          </a:xfrm>
          <a:prstGeom prst="rect">
            <a:avLst/>
          </a:prstGeom>
        </p:spPr>
      </p:pic>
      <p:sp>
        <p:nvSpPr>
          <p:cNvPr id="10" name="矩形 9"/>
          <p:cNvSpPr/>
          <p:nvPr userDrawn="1"/>
        </p:nvSpPr>
        <p:spPr>
          <a:xfrm>
            <a:off x="3585196" y="6789254"/>
            <a:ext cx="8606804" cy="69069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0" y="6424069"/>
            <a:ext cx="400755" cy="436168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0" y="742950"/>
            <a:ext cx="12192000" cy="3959748"/>
          </a:xfrm>
          <a:prstGeom prst="rect">
            <a:avLst/>
          </a:prstGeom>
          <a:solidFill>
            <a:srgbClr val="9A0001">
              <a:alpha val="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33"/>
          <p:cNvSpPr txBox="1"/>
          <p:nvPr userDrawn="1"/>
        </p:nvSpPr>
        <p:spPr>
          <a:xfrm>
            <a:off x="400775" y="992535"/>
            <a:ext cx="459740" cy="4263775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dirty="0">
                <a:solidFill>
                  <a:srgbClr val="9A0001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  <a:cs typeface="字魂105号-简雅黑" panose="00000500000000000000" pitchFamily="2" charset="-122"/>
              </a:rPr>
              <a:t>Taiyuan Central Hospital</a:t>
            </a:r>
            <a:endParaRPr dirty="0">
              <a:solidFill>
                <a:srgbClr val="9A0001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  <a:cs typeface="字魂105号-简雅黑" panose="00000500000000000000" pitchFamily="2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8474537" y="0"/>
            <a:ext cx="2476006" cy="5446166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pic>
        <p:nvPicPr>
          <p:cNvPr id="13" name="图片 12" descr="F:\张恒宇\医院ppt\白色.png白色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8722379" y="4926361"/>
            <a:ext cx="1940485" cy="3054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 flipV="1">
            <a:off x="7529454" y="6772905"/>
            <a:ext cx="4682001" cy="128741"/>
          </a:xfrm>
          <a:prstGeom prst="rect">
            <a:avLst/>
          </a:prstGeom>
          <a:solidFill>
            <a:srgbClr val="9A00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8" name="Picture 10" descr="C:\Users\Administrator\Desktop\623cc58627002eaff4f8267a9dca016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9500161" y="4775200"/>
            <a:ext cx="2691839" cy="20828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0A4BC-35B1-438E-9152-446B9BB83C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5B016-64E1-4432-88BD-C1FDDF8765E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4.xml"/><Relationship Id="rId4" Type="http://schemas.openxmlformats.org/officeDocument/2006/relationships/image" Target="../media/image7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6.xml"/><Relationship Id="rId2" Type="http://schemas.openxmlformats.org/officeDocument/2006/relationships/image" Target="../media/image7.png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8.xml"/><Relationship Id="rId2" Type="http://schemas.openxmlformats.org/officeDocument/2006/relationships/image" Target="../media/image7.png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10.xml"/><Relationship Id="rId2" Type="http://schemas.openxmlformats.org/officeDocument/2006/relationships/image" Target="../media/image7.png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682625" y="1076421"/>
            <a:ext cx="5969024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/>
              <a:t>个人基本信息：</a:t>
            </a:r>
            <a:endParaRPr lang="en-US" altLang="zh-CN" sz="2400" b="1" dirty="0"/>
          </a:p>
          <a:p>
            <a:pPr>
              <a:lnSpc>
                <a:spcPct val="150000"/>
              </a:lnSpc>
            </a:pPr>
            <a:r>
              <a:rPr lang="zh-CN" altLang="en-US" sz="2400" b="1" dirty="0" smtClean="0"/>
              <a:t>        </a:t>
            </a:r>
            <a:endParaRPr lang="en-US" altLang="zh-CN" sz="2400" dirty="0"/>
          </a:p>
          <a:p>
            <a:endParaRPr lang="en-US" altLang="zh-CN" sz="2400" b="1" dirty="0"/>
          </a:p>
          <a:p>
            <a:r>
              <a:rPr lang="zh-CN" altLang="en-US" sz="2400" b="1" dirty="0"/>
              <a:t>学习经历</a:t>
            </a:r>
            <a:r>
              <a:rPr lang="zh-CN" altLang="en-US" sz="2400" b="1" dirty="0" smtClean="0"/>
              <a:t>：</a:t>
            </a:r>
            <a:endParaRPr lang="zh-CN" altLang="en-US" sz="2400" b="1" dirty="0"/>
          </a:p>
        </p:txBody>
      </p:sp>
      <p:sp>
        <p:nvSpPr>
          <p:cNvPr id="7" name="矩形: 圆角 6"/>
          <p:cNvSpPr/>
          <p:nvPr>
            <p:custDataLst>
              <p:tags r:id="rId2"/>
            </p:custDataLst>
          </p:nvPr>
        </p:nvSpPr>
        <p:spPr>
          <a:xfrm>
            <a:off x="9508939" y="1346556"/>
            <a:ext cx="1584176" cy="20162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581025" y="3181121"/>
            <a:ext cx="8975725" cy="144825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endParaRPr lang="en-US" altLang="zh-CN" sz="2000" dirty="0"/>
          </a:p>
        </p:txBody>
      </p:sp>
      <p:sp>
        <p:nvSpPr>
          <p:cNvPr id="8" name="object 4"/>
          <p:cNvSpPr/>
          <p:nvPr/>
        </p:nvSpPr>
        <p:spPr>
          <a:xfrm>
            <a:off x="233750" y="395956"/>
            <a:ext cx="2750750" cy="439981"/>
          </a:xfrm>
          <a:prstGeom prst="rect">
            <a:avLst/>
          </a:prstGeom>
          <a:blipFill rotWithShape="1"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  <p:custDataLst>
      <p:tags r:id="rId5"/>
    </p:custData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1107075" y="1288173"/>
            <a:ext cx="6027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科研经历和社会工作经历</a:t>
            </a:r>
            <a:r>
              <a:rPr lang="zh-CN" altLang="en-US" sz="2400" b="1" dirty="0" smtClean="0"/>
              <a:t>：</a:t>
            </a:r>
            <a:endParaRPr lang="en-US" altLang="zh-CN" sz="2400" b="1" dirty="0" smtClean="0"/>
          </a:p>
        </p:txBody>
      </p:sp>
      <p:sp>
        <p:nvSpPr>
          <p:cNvPr id="7" name="object 4"/>
          <p:cNvSpPr/>
          <p:nvPr/>
        </p:nvSpPr>
        <p:spPr>
          <a:xfrm>
            <a:off x="233750" y="395956"/>
            <a:ext cx="2750750" cy="43998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  <p:custDataLst>
      <p:tags r:id="rId3"/>
    </p:custData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466160" y="1112375"/>
            <a:ext cx="596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获奖及突出成绩：</a:t>
            </a:r>
            <a:endParaRPr lang="en-US" altLang="zh-CN" sz="2400" b="1" dirty="0"/>
          </a:p>
        </p:txBody>
      </p:sp>
      <p:sp>
        <p:nvSpPr>
          <p:cNvPr id="5" name="object 4"/>
          <p:cNvSpPr/>
          <p:nvPr/>
        </p:nvSpPr>
        <p:spPr>
          <a:xfrm>
            <a:off x="233750" y="395956"/>
            <a:ext cx="2750750" cy="43998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3"/>
          <p:cNvSpPr txBox="1"/>
          <p:nvPr/>
        </p:nvSpPr>
        <p:spPr>
          <a:xfrm>
            <a:off x="916230" y="1574040"/>
            <a:ext cx="7745169" cy="97726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+mn-ea"/>
              </a:rPr>
              <a:t> </a:t>
            </a:r>
            <a:r>
              <a:rPr lang="en-US" altLang="zh-CN" sz="2000" dirty="0" smtClean="0">
                <a:latin typeface="+mn-ea"/>
              </a:rPr>
              <a:t>     </a:t>
            </a:r>
            <a:endParaRPr lang="zh-CN" altLang="zh-CN" sz="2000" dirty="0">
              <a:latin typeface="+mn-ea"/>
            </a:endParaRPr>
          </a:p>
          <a:p>
            <a:pPr indent="457200">
              <a:lnSpc>
                <a:spcPct val="150000"/>
              </a:lnSpc>
            </a:pPr>
            <a:endParaRPr lang="zh-CN" altLang="zh-CN" sz="2000" dirty="0"/>
          </a:p>
        </p:txBody>
      </p:sp>
    </p:spTree>
    <p:custDataLst>
      <p:tags r:id="rId3"/>
    </p:custData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774010" y="1135658"/>
            <a:ext cx="944949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个人</a:t>
            </a:r>
            <a:r>
              <a:rPr lang="zh-CN" altLang="en-US" sz="2400" b="1" dirty="0" smtClean="0"/>
              <a:t>陈述</a:t>
            </a:r>
            <a:r>
              <a:rPr lang="zh-CN" altLang="en-US" sz="2400" b="1" dirty="0" smtClean="0"/>
              <a:t>：</a:t>
            </a:r>
            <a:endParaRPr lang="en-US" altLang="zh-CN" sz="2400" b="1" dirty="0" smtClean="0"/>
          </a:p>
          <a:p>
            <a:pPr>
              <a:lnSpc>
                <a:spcPct val="150000"/>
              </a:lnSpc>
            </a:pPr>
            <a:r>
              <a:rPr lang="en-US" altLang="zh-CN" sz="2800" b="1" dirty="0"/>
              <a:t> </a:t>
            </a:r>
            <a:r>
              <a:rPr lang="en-US" altLang="zh-CN" sz="2800" b="1" dirty="0" smtClean="0"/>
              <a:t>     </a:t>
            </a:r>
            <a:endParaRPr lang="en-US" altLang="zh-CN" sz="2400" b="1" dirty="0"/>
          </a:p>
        </p:txBody>
      </p:sp>
      <p:sp>
        <p:nvSpPr>
          <p:cNvPr id="5" name="object 4"/>
          <p:cNvSpPr/>
          <p:nvPr/>
        </p:nvSpPr>
        <p:spPr>
          <a:xfrm>
            <a:off x="233750" y="395956"/>
            <a:ext cx="2750750" cy="43998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  <p:custDataLst>
      <p:tags r:id="rId3"/>
    </p:custDataLst>
  </p:cSld>
  <p:clrMapOvr>
    <a:masterClrMapping/>
  </p:clrMapOvr>
  <p:transition spd="med"/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GENSWF_ADVANCE_TIME" val="0.00"/>
  <p:tag name="ISPRING_SLIDE_INDENT_LEVEL" val="0"/>
  <p:tag name="ISPRING_CUSTOM_TIMING_USED" val="0"/>
</p:tagLst>
</file>

<file path=ppt/tags/tag11.xml><?xml version="1.0" encoding="utf-8"?>
<p:tagLst xmlns:p="http://schemas.openxmlformats.org/presentationml/2006/main">
  <p:tag name="ISPRING_PRESENTATION_TITLE" val="12"/>
  <p:tag name="ISPRING_SCORM_RATE_SLIDES" val="0"/>
  <p:tag name="ISPRING_SCORM_PASSING_SCORE" val="0.000000"/>
  <p:tag name="ISPRING_ULTRA_SCORM_COURSE_ID" val="00EC30BC-CFF5-4AC6-8204-DCD32DBE1CE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OUTPUT_FOLDER" val="G:\0  4月份第五批已完成修改\17864953"/>
  <p:tag name="ISPRING_FIRST_PUBLISH" val="1"/>
  <p:tag name="ISPRING_SCORM_RATE_QUIZZES" val="0"/>
  <p:tag name="KSO_WPP_MARK_KEY" val="34a2795b-e416-47b4-8d42-2c72ce0e74cb"/>
  <p:tag name="COMMONDATA" val="eyJoZGlkIjoiNTczNDM4OWE4OGIyZTRjYWQxYzYyOGMzMTlkN2I5ODQ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GENSWF_ADVANCE_TIME" val="0.00"/>
  <p:tag name="ISPRING_SLIDE_INDENT_LEVEL" val="0"/>
  <p:tag name="ISPRING_CUSTOM_TIMING_USED" val="0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GENSWF_ADVANCE_TIME" val="0.00"/>
  <p:tag name="ISPRING_SLIDE_INDENT_LEVEL" val="0"/>
  <p:tag name="ISPRING_CUSTOM_TIMING_USED" val="0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GENSWF_ADVANCE_TIME" val="0.00"/>
  <p:tag name="ISPRING_SLIDE_INDENT_LEVEL" val="0"/>
  <p:tag name="ISPRING_CUSTOM_TIMING_USED" val="0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WPS 演示</Application>
  <PresentationFormat>宽屏</PresentationFormat>
  <Paragraphs>15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思源黑体 CN Light</vt:lpstr>
      <vt:lpstr>方正粗黑宋简体</vt:lpstr>
      <vt:lpstr>字魂105号-简雅黑</vt:lpstr>
      <vt:lpstr>黑体</vt:lpstr>
      <vt:lpstr>Times New Roman</vt:lpstr>
      <vt:lpstr>Calibri</vt:lpstr>
      <vt:lpstr>等线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通用商务</dc:title>
  <dc:creator>第一PPT</dc:creator>
  <cp:keywords>www.1ppt.com</cp:keywords>
  <dc:description>www.1ppt.com</dc:description>
  <cp:lastModifiedBy>降妞十巴掌</cp:lastModifiedBy>
  <cp:revision>121</cp:revision>
  <dcterms:created xsi:type="dcterms:W3CDTF">2018-11-27T10:36:00Z</dcterms:created>
  <dcterms:modified xsi:type="dcterms:W3CDTF">2026-07-09T02:16:57Z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57121CDE0C5D4A5997A8216AF76D89A6_13</vt:lpwstr>
  </property>
  <property fmtid="{D5CDD505-2E9C-101B-9397-08002B2CF9AE}" pid="3" name="KSOProductBuildVer">
    <vt:lpwstr>2052-12.1.0.26895</vt:lpwstr>
  </property>
</Properties>
</file>